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36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42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08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3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13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38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20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9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7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81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988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47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>
            <a:extLst>
              <a:ext uri="{FF2B5EF4-FFF2-40B4-BE49-F238E27FC236}">
                <a16:creationId xmlns:a16="http://schemas.microsoft.com/office/drawing/2014/main" id="{A524DFAB-8427-4704-4D35-9CD0B588C71E}"/>
              </a:ext>
            </a:extLst>
          </p:cNvPr>
          <p:cNvSpPr/>
          <p:nvPr/>
        </p:nvSpPr>
        <p:spPr>
          <a:xfrm>
            <a:off x="186254" y="174812"/>
            <a:ext cx="6485493" cy="9547412"/>
          </a:xfrm>
          <a:prstGeom prst="frame">
            <a:avLst>
              <a:gd name="adj1" fmla="val 29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6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38B3C3C-6B36-697F-E714-06349230944A}"/>
              </a:ext>
            </a:extLst>
          </p:cNvPr>
          <p:cNvSpPr/>
          <p:nvPr/>
        </p:nvSpPr>
        <p:spPr>
          <a:xfrm>
            <a:off x="186254" y="205014"/>
            <a:ext cx="6485493" cy="54261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6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06FD410-759E-CF56-8079-C2DD6AD8FA8F}"/>
              </a:ext>
            </a:extLst>
          </p:cNvPr>
          <p:cNvSpPr txBox="1"/>
          <p:nvPr/>
        </p:nvSpPr>
        <p:spPr>
          <a:xfrm>
            <a:off x="318676" y="205011"/>
            <a:ext cx="6220648" cy="795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Aushang Unternehmensbezeichnung</a:t>
            </a:r>
          </a:p>
          <a:p>
            <a:pPr algn="ctr"/>
            <a:r>
              <a:rPr lang="de-DE" sz="124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Gültigkeit ab / bis: TT.MM.JJJJ / TT.MM.JJJJ</a:t>
            </a:r>
          </a:p>
          <a:p>
            <a:pPr algn="ctr"/>
            <a:endParaRPr lang="de-DE" sz="1662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5BC169-BEBF-50FC-7C73-822E0AD9EF9C}"/>
              </a:ext>
            </a:extLst>
          </p:cNvPr>
          <p:cNvSpPr txBox="1"/>
          <p:nvPr/>
        </p:nvSpPr>
        <p:spPr>
          <a:xfrm>
            <a:off x="5005487" y="9120583"/>
            <a:ext cx="1413657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2" dirty="0">
                <a:latin typeface="Arial" panose="020B0604020202020204" pitchFamily="34" charset="0"/>
                <a:cs typeface="Arial" panose="020B0604020202020204" pitchFamily="34" charset="0"/>
              </a:rPr>
              <a:t>Nr.: 000/JJJJ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B522AB8-E133-8E09-45E5-532147F43E75}"/>
              </a:ext>
            </a:extLst>
          </p:cNvPr>
          <p:cNvSpPr txBox="1"/>
          <p:nvPr/>
        </p:nvSpPr>
        <p:spPr>
          <a:xfrm>
            <a:off x="307338" y="9508177"/>
            <a:ext cx="2289409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Telefonnummer; Mailadresse</a:t>
            </a:r>
          </a:p>
        </p:txBody>
      </p:sp>
    </p:spTree>
    <p:extLst>
      <p:ext uri="{BB962C8B-B14F-4D97-AF65-F5344CB8AC3E}">
        <p14:creationId xmlns:p14="http://schemas.microsoft.com/office/powerpoint/2010/main" val="1385602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28</Words>
  <Application>Microsoft Office PowerPoint</Application>
  <PresentationFormat>A4-Papier (210 x 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Joachim Seitz</dc:creator>
  <cp:lastModifiedBy>Joachim Seitz</cp:lastModifiedBy>
  <cp:revision>2</cp:revision>
  <dcterms:created xsi:type="dcterms:W3CDTF">2023-10-20T14:02:20Z</dcterms:created>
  <dcterms:modified xsi:type="dcterms:W3CDTF">2023-10-20T14:18:01Z</dcterms:modified>
</cp:coreProperties>
</file>